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60" r:id="rId6"/>
    <p:sldId id="265" r:id="rId7"/>
    <p:sldId id="266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Приглашаем служащих ИДИВО </a:t>
            </a:r>
          </a:p>
          <a:p>
            <a:pPr marL="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 Региональный съезд Уральско-Поволжского региона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</a:t>
            </a:r>
          </a:p>
          <a:p>
            <a:pPr marL="0" indent="0" algn="ctr">
              <a:buNone/>
            </a:pP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19-23 августа 2016г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67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НТОН\Pictures\североуральск_ 16 тыс изображений найдено в Яндекс.Картинках_files\image_big_15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3" cy="463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Pictures\severouralsk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924"/>
            <a:ext cx="7920880" cy="56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Pictures\krasnoturjinsk_cru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8073077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3" cy="56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АНТОН\Pictures\краснотурьинск_ 20 тыс изображений найдено в Яндекс.Картинках_files\краснотурьинск_ 20 тыс изображений найдено в Яндекс.Картинках_files\0_52075_14460565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836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8407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51344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Санаторий-профилакторий </a:t>
            </a:r>
            <a:r>
              <a:rPr lang="ru-RU" sz="2400" b="1" dirty="0"/>
              <a:t>«Серебряный меридиан» </a:t>
            </a:r>
            <a:r>
              <a:rPr lang="ru-RU" sz="2400" dirty="0" smtClean="0"/>
              <a:t>находится </a:t>
            </a:r>
            <a:r>
              <a:rPr lang="ru-RU" sz="2400" dirty="0"/>
              <a:t>в 15 км от </a:t>
            </a:r>
            <a:r>
              <a:rPr lang="ru-RU" sz="2400" err="1"/>
              <a:t>г</a:t>
            </a:r>
            <a:r>
              <a:rPr lang="ru-RU" sz="2400" smtClean="0"/>
              <a:t>. Североуральска</a:t>
            </a:r>
            <a:r>
              <a:rPr lang="ru-RU" sz="2400" dirty="0"/>
              <a:t>, Свердловской области, в экологически чистом районе, в красивейшем месте на берегу </a:t>
            </a:r>
            <a:r>
              <a:rPr lang="ru-RU" sz="2400" dirty="0" err="1"/>
              <a:t>Кальинского</a:t>
            </a:r>
            <a:r>
              <a:rPr lang="ru-RU" sz="2400" dirty="0"/>
              <a:t> водохранилища. Здесь все служит для того, чтобы человек прекрасно отдохнул, не хуже, чем на южных курортах. Удивительная тишина вокруг и сосново-березовый лес приятно удивляют жителей больших городов, и благотворно сказываются на отдыхе.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/>
              <a:t>Проезд</a:t>
            </a:r>
            <a:r>
              <a:rPr lang="ru-RU" sz="2400" dirty="0"/>
              <a:t>: Доехать до </a:t>
            </a:r>
            <a:r>
              <a:rPr lang="ru-RU" sz="2400" dirty="0" err="1"/>
              <a:t>г.Североуральска</a:t>
            </a:r>
            <a:r>
              <a:rPr lang="ru-RU" sz="2400" dirty="0"/>
              <a:t> можно </a:t>
            </a:r>
            <a:r>
              <a:rPr lang="ru-RU" sz="2400" dirty="0" smtClean="0"/>
              <a:t>автобусами </a:t>
            </a:r>
            <a:r>
              <a:rPr lang="ru-RU" sz="2400" dirty="0"/>
              <a:t>до городского ж/д вокзала. Далее следует бесплатный автобус до профилактория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Расписание </a:t>
            </a:r>
            <a:r>
              <a:rPr lang="ru-RU" sz="2400" dirty="0"/>
              <a:t>рейсов до санатория: 7.20</a:t>
            </a:r>
            <a:r>
              <a:rPr lang="ru-RU" sz="2400" dirty="0" smtClean="0"/>
              <a:t>, 12.50</a:t>
            </a:r>
            <a:r>
              <a:rPr lang="ru-RU" sz="2400" dirty="0" smtClean="0"/>
              <a:t>, 14.30   16.00</a:t>
            </a:r>
            <a:r>
              <a:rPr lang="ru-RU" sz="2400" dirty="0"/>
              <a:t>, 19.20 </a:t>
            </a:r>
            <a:endParaRPr lang="ru-RU" sz="2400" dirty="0" smtClean="0"/>
          </a:p>
          <a:p>
            <a:r>
              <a:rPr lang="ru-RU" sz="2400" dirty="0" smtClean="0"/>
              <a:t> 09.00 платно (рейсовый автобус)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76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13</cp:revision>
  <dcterms:created xsi:type="dcterms:W3CDTF">2016-06-15T13:37:34Z</dcterms:created>
  <dcterms:modified xsi:type="dcterms:W3CDTF">2016-07-16T14:29:42Z</dcterms:modified>
</cp:coreProperties>
</file>